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5" r:id="rId6"/>
    <p:sldId id="272" r:id="rId7"/>
    <p:sldId id="264" r:id="rId8"/>
    <p:sldId id="259" r:id="rId9"/>
    <p:sldId id="262" r:id="rId10"/>
    <p:sldId id="263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E7FE7-E172-4959-A232-3FF887CDD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A206A-83E0-4474-9D02-F3923DE0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D12AD-8C60-4BC5-AA26-7ECB4330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C19D8-E198-4B2B-AB00-EA0CB9B9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D2AE6-651C-4E44-906E-1A06C8D9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2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801E-F1C7-463C-9FF5-126B524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B41BD-984B-4ECB-AB09-52FD290EA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4C301-177E-4340-A270-5B2B8D32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5A9F9-C610-4BDB-9100-5B5307E9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34881-19D3-4159-A7F0-21A52D4B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534716-0A77-416D-B79E-32330786D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2B38DD-AC94-4024-B8D9-804257789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E0E97-A820-4443-8431-33CA235A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DACAC-4FE9-4786-9221-A0A63224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8A062-CCF4-4B5A-98AB-AEE2F492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8B89-7836-458B-BC28-C1A8D2D4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A8D641-C8B2-492F-8663-4E427F1D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C98DB-19C8-4A96-8057-9DCB352C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C6E09-2FF8-4F12-A075-48ADCB4CF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E5E47-A275-4FBE-9743-CFADC02F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4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4A2C6-9792-4013-B6B7-1EAF588D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04DBB-4268-4C7B-AA82-719BBD715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ACE2F-49C5-4D47-88CF-0EBE59E7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2E6AA5-1CA2-4897-B3BA-7D3593DA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D98B0-4733-4172-BB78-7373AA9B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3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54D23-7954-4FEB-BFA5-AC87EA1A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A56EF-2C27-41C8-8509-E028DDBEF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1C81FC-D815-45FC-9C7C-40AAA029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6F9D2-257D-476B-BE65-6E179C68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78ECA-B9A3-4973-AEF7-90DED295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EE311-FDCE-46C7-B7C2-66F7F41D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0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650A9-E772-4934-8C45-35690522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FF880-908D-4975-A292-EEB64AE12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A6D7E0-7D04-4F0A-A7FF-7FE01E94C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1D0C2D-2265-4945-9FC0-7E2310361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83CF79-9F88-4019-8A18-EA52BE21B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43D457-3443-40F5-873B-5478C99E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B6CA1B-6392-42BF-8CC4-0D57D1B9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C504B-6F49-4EE3-8461-493425D3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3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49708-5E3A-43CF-AA36-53591719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F8647A-C4C9-4C3D-8222-A57B8B32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9A1A6-BBAD-405F-91ED-2BBFEB86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EF15C-C548-4717-AD15-6E224208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6CDB9A-9C52-4CFC-AB12-FBDB5DB4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192D3C-F073-4948-B107-560D2325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05364-8030-4A69-A814-43FCA95D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1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3E6A9-FCAC-4186-B294-DD69B8FA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F45FD-2FD0-4AE4-A43A-D6CB3CBC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E741B1-F2AE-4F4F-9E65-C434D3780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B45B38-7537-4761-9B8E-3E57325A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298EF-3411-44CC-86D3-C2219758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D28B3-20C4-433C-9F92-AD1D0839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5CB2B-D219-4556-809D-497D9426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D9182C-2BD8-4FC7-82B8-E241D68DF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8A57F7-24AF-4DB0-88A9-168EE385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F4C17-3E77-4570-A980-33326393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72C65-2559-4CE7-A217-B08D0AE5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DFE8A-5F6D-43A8-AF4D-C53A8ECA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4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F394C4-2736-4436-A85F-7CA9DC3E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B259C-BDD5-4E8F-9725-9F2540B4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0DF3F-1B6D-4D68-881A-C9B0FDEF8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30707-CE26-486D-97AD-5810C28203DC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8849E-B7AD-4185-8491-32B122D9D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6826A-FD21-47D5-B487-64205FC3F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95B9-4B7F-48D7-AC9C-5D5D8CF5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0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BE9D9A-9CBA-41EE-977A-32117E3D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48B331-E92A-4544-807C-9EBDEDB4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1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91391A-70C8-40AB-B1BC-04851F16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2331EE-195A-41C8-8C0C-D7EB44B5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5A526A-3292-4662-9D9A-8B4208A2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AF7CF7-9DD8-44E9-84CF-BB86F29D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7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AC5BD8-EE6A-47FA-9026-D6CE2F29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ED75FFC-D582-4065-A6EF-9017786D9DA5}"/>
              </a:ext>
            </a:extLst>
          </p:cNvPr>
          <p:cNvGrpSpPr/>
          <p:nvPr/>
        </p:nvGrpSpPr>
        <p:grpSpPr>
          <a:xfrm>
            <a:off x="7031115" y="1970843"/>
            <a:ext cx="3898776" cy="1609669"/>
            <a:chOff x="7031115" y="1970843"/>
            <a:chExt cx="3898776" cy="160966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7BE6AC0-9489-46DD-BF1A-6312ED32C05D}"/>
                </a:ext>
              </a:extLst>
            </p:cNvPr>
            <p:cNvSpPr/>
            <p:nvPr/>
          </p:nvSpPr>
          <p:spPr>
            <a:xfrm>
              <a:off x="7031115" y="1970843"/>
              <a:ext cx="2396970" cy="4571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9659358-9648-40BE-BCEF-720D7213C773}"/>
                </a:ext>
              </a:extLst>
            </p:cNvPr>
            <p:cNvSpPr/>
            <p:nvPr/>
          </p:nvSpPr>
          <p:spPr>
            <a:xfrm>
              <a:off x="8532921" y="3534793"/>
              <a:ext cx="2396970" cy="4571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6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8F4FDF-E63E-45C2-8DFF-45E2BE81BE50}"/>
              </a:ext>
            </a:extLst>
          </p:cNvPr>
          <p:cNvGrpSpPr/>
          <p:nvPr/>
        </p:nvGrpSpPr>
        <p:grpSpPr>
          <a:xfrm>
            <a:off x="0" y="358461"/>
            <a:ext cx="4472998" cy="779907"/>
            <a:chOff x="0" y="358461"/>
            <a:chExt cx="4472998" cy="77990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C928A49-E8FC-4698-9DF3-C1ECCCAA9010}"/>
                </a:ext>
              </a:extLst>
            </p:cNvPr>
            <p:cNvSpPr/>
            <p:nvPr/>
          </p:nvSpPr>
          <p:spPr>
            <a:xfrm>
              <a:off x="0" y="358461"/>
              <a:ext cx="552450" cy="779907"/>
            </a:xfrm>
            <a:prstGeom prst="rect">
              <a:avLst/>
            </a:prstGeom>
            <a:solidFill>
              <a:srgbClr val="F1D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ADA58E-6A48-4162-A86C-847135D83AB1}"/>
                </a:ext>
              </a:extLst>
            </p:cNvPr>
            <p:cNvSpPr txBox="1"/>
            <p:nvPr/>
          </p:nvSpPr>
          <p:spPr>
            <a:xfrm>
              <a:off x="580586" y="441958"/>
              <a:ext cx="3892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Application Design</a:t>
              </a:r>
              <a:endParaRPr lang="ko-KR" altLang="en-US" sz="3200" b="1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B2F3428-C425-4AAC-A116-95FC51FA2D2D}"/>
              </a:ext>
            </a:extLst>
          </p:cNvPr>
          <p:cNvSpPr txBox="1"/>
          <p:nvPr/>
        </p:nvSpPr>
        <p:spPr>
          <a:xfrm>
            <a:off x="5199799" y="5303676"/>
            <a:ext cx="1529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defRPr>
            </a:lvl1pPr>
          </a:lstStyle>
          <a:p>
            <a:r>
              <a:rPr lang="en-US" altLang="ko-KR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</a:rPr>
              <a:t>Firebase Auth</a:t>
            </a:r>
            <a:endParaRPr lang="ko-KR" altLang="en-US" sz="16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B51B1-91C1-44EB-A8F5-95A0F09DB3F3}"/>
              </a:ext>
            </a:extLst>
          </p:cNvPr>
          <p:cNvGrpSpPr/>
          <p:nvPr/>
        </p:nvGrpSpPr>
        <p:grpSpPr>
          <a:xfrm>
            <a:off x="642687" y="1504983"/>
            <a:ext cx="5863475" cy="3052746"/>
            <a:chOff x="5086350" y="1504983"/>
            <a:chExt cx="5863475" cy="305274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32DC19F-804F-47A0-8294-2587CB0DACB4}"/>
                </a:ext>
              </a:extLst>
            </p:cNvPr>
            <p:cNvSpPr/>
            <p:nvPr/>
          </p:nvSpPr>
          <p:spPr>
            <a:xfrm>
              <a:off x="5086350" y="1504983"/>
              <a:ext cx="1695450" cy="1695450"/>
            </a:xfrm>
            <a:prstGeom prst="ellipse">
              <a:avLst/>
            </a:prstGeom>
            <a:solidFill>
              <a:srgbClr val="F9E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D8FFDE1-6F00-436A-BB8F-778D74A8D347}"/>
                </a:ext>
              </a:extLst>
            </p:cNvPr>
            <p:cNvSpPr/>
            <p:nvPr/>
          </p:nvSpPr>
          <p:spPr>
            <a:xfrm>
              <a:off x="6559430" y="2862279"/>
              <a:ext cx="1695450" cy="1695450"/>
            </a:xfrm>
            <a:prstGeom prst="ellipse">
              <a:avLst/>
            </a:prstGeom>
            <a:solidFill>
              <a:srgbClr val="2E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1E38FFB-A9E3-4D20-9CCB-EF2F6264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8879" y="3269578"/>
              <a:ext cx="416553" cy="41655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D894E1-17B5-4116-8BF7-04FAC5459A1A}"/>
                </a:ext>
              </a:extLst>
            </p:cNvPr>
            <p:cNvSpPr txBox="1"/>
            <p:nvPr/>
          </p:nvSpPr>
          <p:spPr>
            <a:xfrm>
              <a:off x="6943866" y="1614858"/>
              <a:ext cx="1850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sz="1800" b="1" dirty="0">
                  <a:solidFill>
                    <a:schemeClr val="bg2">
                      <a:lumMod val="25000"/>
                    </a:schemeClr>
                  </a:solidFill>
                </a:rPr>
                <a:t>Order Function</a:t>
              </a:r>
              <a:endParaRPr lang="ko-KR" altLang="en-US" sz="18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F6941C-B829-453B-93A0-834D189818A2}"/>
                </a:ext>
              </a:extLst>
            </p:cNvPr>
            <p:cNvSpPr txBox="1"/>
            <p:nvPr/>
          </p:nvSpPr>
          <p:spPr>
            <a:xfrm>
              <a:off x="6962916" y="1983771"/>
              <a:ext cx="2622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dirty="0"/>
                <a:t>Mimic Franchise café application’s </a:t>
              </a:r>
            </a:p>
            <a:p>
              <a:r>
                <a:rPr lang="en-US" altLang="ko-KR" dirty="0"/>
                <a:t>‘Smart Order’ Function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5855A6-8EFF-4F3B-84AB-75DA92026E6D}"/>
                </a:ext>
              </a:extLst>
            </p:cNvPr>
            <p:cNvSpPr txBox="1"/>
            <p:nvPr/>
          </p:nvSpPr>
          <p:spPr>
            <a:xfrm>
              <a:off x="8462669" y="3190289"/>
              <a:ext cx="2487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sz="1800" b="1" dirty="0">
                  <a:solidFill>
                    <a:schemeClr val="bg2">
                      <a:lumMod val="25000"/>
                    </a:schemeClr>
                  </a:solidFill>
                </a:rPr>
                <a:t>Push Alarm Function</a:t>
              </a:r>
              <a:endParaRPr lang="ko-KR" altLang="en-US" sz="18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1E38CE-9C08-4E8D-A0CC-C82080225029}"/>
                </a:ext>
              </a:extLst>
            </p:cNvPr>
            <p:cNvSpPr txBox="1"/>
            <p:nvPr/>
          </p:nvSpPr>
          <p:spPr>
            <a:xfrm>
              <a:off x="8481719" y="3557550"/>
              <a:ext cx="2387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dirty="0"/>
                <a:t>Related to the ‘Order Function’,</a:t>
              </a:r>
            </a:p>
            <a:p>
              <a:r>
                <a:rPr lang="en-US" altLang="ko-KR" dirty="0"/>
                <a:t>To check which is ordered.</a:t>
              </a: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8EB01F-6D44-4E81-A496-4BA4944F0EA5}"/>
                </a:ext>
              </a:extLst>
            </p:cNvPr>
            <p:cNvSpPr txBox="1"/>
            <p:nvPr/>
          </p:nvSpPr>
          <p:spPr>
            <a:xfrm>
              <a:off x="6831324" y="3767130"/>
              <a:ext cx="1310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sz="1600" b="1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</a:rPr>
                <a:t>Push Alarm</a:t>
              </a:r>
              <a:endParaRPr lang="ko-KR" altLang="en-US" sz="16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C61225-D328-4557-ACE6-7E2182265E04}"/>
                </a:ext>
              </a:extLst>
            </p:cNvPr>
            <p:cNvSpPr txBox="1"/>
            <p:nvPr/>
          </p:nvSpPr>
          <p:spPr>
            <a:xfrm>
              <a:off x="5302860" y="2523725"/>
              <a:ext cx="13826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ln>
                    <a:solidFill>
                      <a:schemeClr val="bg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en-US" altLang="ko-KR" sz="1600" dirty="0"/>
                <a:t>KALDI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order</a:t>
              </a:r>
              <a:endParaRPr lang="ko-KR" altLang="en-US" sz="16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5F1E0F-C7FB-4762-A893-82741FB2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704" y="1679264"/>
              <a:ext cx="740741" cy="74074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6ED401B-5906-49AF-86BA-1A21207C34C7}"/>
              </a:ext>
            </a:extLst>
          </p:cNvPr>
          <p:cNvGrpSpPr/>
          <p:nvPr/>
        </p:nvGrpSpPr>
        <p:grpSpPr>
          <a:xfrm>
            <a:off x="5199799" y="3155181"/>
            <a:ext cx="6718850" cy="2805095"/>
            <a:chOff x="421429" y="1243181"/>
            <a:chExt cx="10887899" cy="495416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FC6AEA-6EE8-488D-93AD-DFD34418FA33}"/>
                </a:ext>
              </a:extLst>
            </p:cNvPr>
            <p:cNvGrpSpPr/>
            <p:nvPr/>
          </p:nvGrpSpPr>
          <p:grpSpPr>
            <a:xfrm>
              <a:off x="421429" y="3694168"/>
              <a:ext cx="2651483" cy="2503178"/>
              <a:chOff x="1361242" y="2175459"/>
              <a:chExt cx="3317290" cy="331729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10BCD55-0C0F-4030-B8B1-9E6F123CB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42" y="2175459"/>
                <a:ext cx="3317290" cy="331729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7E15F61C-EF6E-45B2-98EB-CBDBB6A95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6971" y="2645794"/>
                <a:ext cx="517368" cy="51736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01A943D-B794-42E6-984B-27780D03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347" y="1869067"/>
              <a:ext cx="1383307" cy="2459212"/>
            </a:xfrm>
            <a:prstGeom prst="rect">
              <a:avLst/>
            </a:prstGeom>
          </p:spPr>
        </p:pic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2ACB560-D91D-45A6-A60B-B74E7E39AF85}"/>
                </a:ext>
              </a:extLst>
            </p:cNvPr>
            <p:cNvCxnSpPr/>
            <p:nvPr/>
          </p:nvCxnSpPr>
          <p:spPr>
            <a:xfrm flipV="1">
              <a:off x="1662807" y="3559946"/>
              <a:ext cx="1195803" cy="6835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95A5F16-AD1A-4C09-B061-211453B860CE}"/>
                </a:ext>
              </a:extLst>
            </p:cNvPr>
            <p:cNvGrpSpPr/>
            <p:nvPr/>
          </p:nvGrpSpPr>
          <p:grpSpPr>
            <a:xfrm>
              <a:off x="5148106" y="1243181"/>
              <a:ext cx="2830935" cy="4032258"/>
              <a:chOff x="5427449" y="1288479"/>
              <a:chExt cx="2830935" cy="4032258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EBB7D319-E8AA-4B26-A613-5FFEA0B127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78" r="378" b="19287"/>
              <a:stretch/>
            </p:blipFill>
            <p:spPr>
              <a:xfrm>
                <a:off x="5427449" y="1288480"/>
                <a:ext cx="1383307" cy="1984917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B6A7E6C-2974-4A23-B506-DD9EED37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286"/>
              <a:stretch/>
            </p:blipFill>
            <p:spPr>
              <a:xfrm>
                <a:off x="6875077" y="1288479"/>
                <a:ext cx="1383307" cy="1984917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5EC1E813-8419-477F-AFC5-ED468DC79D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286"/>
              <a:stretch/>
            </p:blipFill>
            <p:spPr>
              <a:xfrm>
                <a:off x="5434509" y="3323303"/>
                <a:ext cx="1383307" cy="1984917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DFC08AF-E837-40E0-AA6B-A84AA1603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286"/>
              <a:stretch/>
            </p:blipFill>
            <p:spPr>
              <a:xfrm>
                <a:off x="6875077" y="3335820"/>
                <a:ext cx="1383307" cy="1984917"/>
              </a:xfrm>
              <a:prstGeom prst="rect">
                <a:avLst/>
              </a:prstGeom>
            </p:spPr>
          </p:pic>
        </p:grp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A112345-C4E5-4B01-AD03-363F3E508C3D}"/>
                </a:ext>
              </a:extLst>
            </p:cNvPr>
            <p:cNvCxnSpPr>
              <a:cxnSpLocks/>
            </p:cNvCxnSpPr>
            <p:nvPr/>
          </p:nvCxnSpPr>
          <p:spPr>
            <a:xfrm>
              <a:off x="3753489" y="2806142"/>
              <a:ext cx="13946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4AA764-EDF1-455F-BF32-4ECBB142E30C}"/>
                </a:ext>
              </a:extLst>
            </p:cNvPr>
            <p:cNvSpPr txBox="1"/>
            <p:nvPr/>
          </p:nvSpPr>
          <p:spPr>
            <a:xfrm>
              <a:off x="5426273" y="5533328"/>
              <a:ext cx="2453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 Black" panose="020B0A04020102020204" pitchFamily="34" charset="0"/>
                  <a:cs typeface="Cul De Sac" pitchFamily="2" charset="0"/>
                </a:rPr>
                <a:t>Randomly display displays about world’s coffee</a:t>
              </a:r>
              <a:endParaRPr lang="ko-KR" altLang="en-US" sz="1200" dirty="0">
                <a:latin typeface="Arial Black" panose="020B0A04020102020204" pitchFamily="34" charset="0"/>
                <a:cs typeface="Cul De Sac" pitchFamily="2" charset="0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0B7DD04-3694-40A7-BEF4-3AC592971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7234" y="1869067"/>
              <a:ext cx="1381481" cy="2455966"/>
            </a:xfrm>
            <a:prstGeom prst="rect">
              <a:avLst/>
            </a:prstGeom>
          </p:spPr>
        </p:pic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E5012C82-3109-426A-A0F3-1B5B31A10B22}"/>
                </a:ext>
              </a:extLst>
            </p:cNvPr>
            <p:cNvCxnSpPr>
              <a:cxnSpLocks/>
            </p:cNvCxnSpPr>
            <p:nvPr/>
          </p:nvCxnSpPr>
          <p:spPr>
            <a:xfrm>
              <a:off x="8049044" y="2885424"/>
              <a:ext cx="13946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30242-BA3F-4CA3-A20E-8C795229E627}"/>
                </a:ext>
              </a:extLst>
            </p:cNvPr>
            <p:cNvSpPr txBox="1"/>
            <p:nvPr/>
          </p:nvSpPr>
          <p:spPr>
            <a:xfrm>
              <a:off x="9342662" y="4802353"/>
              <a:ext cx="1966666" cy="286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 Black" panose="020B0A04020102020204" pitchFamily="34" charset="0"/>
                  <a:cs typeface="Cul De Sac" pitchFamily="2" charset="0"/>
                </a:rPr>
                <a:t>Display coffee menu</a:t>
              </a:r>
              <a:endParaRPr lang="ko-KR" altLang="en-US" sz="1200" dirty="0">
                <a:latin typeface="Arial Black" panose="020B0A04020102020204" pitchFamily="34" charset="0"/>
                <a:cs typeface="Cul De Sac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162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F9431A-3458-4D11-8613-1E7226744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근거리3">
            <a:hlinkClick r:id="" action="ppaction://media"/>
            <a:extLst>
              <a:ext uri="{FF2B5EF4-FFF2-40B4-BE49-F238E27FC236}">
                <a16:creationId xmlns:a16="http://schemas.microsoft.com/office/drawing/2014/main" id="{204C22F9-5DBF-4CEC-9835-80A7B4CF9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7180792" y="550337"/>
            <a:ext cx="3078163" cy="5486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6B1860F-7BCE-41A4-8AB0-1CCA4944E963}"/>
              </a:ext>
            </a:extLst>
          </p:cNvPr>
          <p:cNvGrpSpPr/>
          <p:nvPr/>
        </p:nvGrpSpPr>
        <p:grpSpPr>
          <a:xfrm>
            <a:off x="2027068" y="4904246"/>
            <a:ext cx="9436006" cy="1071868"/>
            <a:chOff x="2027068" y="4904246"/>
            <a:chExt cx="9436006" cy="10718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EF55E9-5C6C-4CDA-9879-0144FBE9FFE9}"/>
                </a:ext>
              </a:extLst>
            </p:cNvPr>
            <p:cNvSpPr txBox="1"/>
            <p:nvPr/>
          </p:nvSpPr>
          <p:spPr>
            <a:xfrm>
              <a:off x="5905651" y="5714504"/>
              <a:ext cx="42979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n>
                    <a:solidFill>
                      <a:schemeClr val="bg2">
                        <a:lumMod val="25000"/>
                        <a:alpha val="15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If network Environment isn’t good, Latency Error is occurred.</a:t>
              </a:r>
              <a:endParaRPr lang="ko-KR" altLang="en-US" sz="1100" b="1" dirty="0">
                <a:ln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22C54A-C843-43D7-B9F8-08EC8E64F50E}"/>
                </a:ext>
              </a:extLst>
            </p:cNvPr>
            <p:cNvSpPr/>
            <p:nvPr/>
          </p:nvSpPr>
          <p:spPr>
            <a:xfrm>
              <a:off x="2027068" y="4904246"/>
              <a:ext cx="9436006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0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8941FA-59F3-485B-BD64-DA0B38CE9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102">
            <a:hlinkClick r:id="" action="ppaction://media"/>
            <a:extLst>
              <a:ext uri="{FF2B5EF4-FFF2-40B4-BE49-F238E27FC236}">
                <a16:creationId xmlns:a16="http://schemas.microsoft.com/office/drawing/2014/main" id="{B4A39E1E-AEBC-408C-A601-DDA4019DD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4000" y="2210858"/>
            <a:ext cx="5486400" cy="3078163"/>
          </a:xfrm>
          <a:prstGeom prst="rect">
            <a:avLst/>
          </a:prstGeom>
        </p:spPr>
      </p:pic>
      <p:pic>
        <p:nvPicPr>
          <p:cNvPr id="4" name="102_2">
            <a:hlinkClick r:id="" action="ppaction://media"/>
            <a:extLst>
              <a:ext uri="{FF2B5EF4-FFF2-40B4-BE49-F238E27FC236}">
                <a16:creationId xmlns:a16="http://schemas.microsoft.com/office/drawing/2014/main" id="{F2A270A8-312A-414B-84A7-C0908EDECA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51602" y="2210858"/>
            <a:ext cx="5486400" cy="30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3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E45AC1-788E-4BC5-BC34-D6A6B719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55</Words>
  <Application>Microsoft Office PowerPoint</Application>
  <PresentationFormat>와이드스크린</PresentationFormat>
  <Paragraphs>13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</vt:lpstr>
      <vt:lpstr>Arial</vt:lpstr>
      <vt:lpstr>Arial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 yeon lim</dc:creator>
  <cp:lastModifiedBy>jae yeon lim</cp:lastModifiedBy>
  <cp:revision>17</cp:revision>
  <dcterms:created xsi:type="dcterms:W3CDTF">2019-06-04T14:10:58Z</dcterms:created>
  <dcterms:modified xsi:type="dcterms:W3CDTF">2019-06-04T18:08:47Z</dcterms:modified>
</cp:coreProperties>
</file>